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38f633418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38f633418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8f633418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8f633418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8f633418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8f633418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38f633418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38f633418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38f6334183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38f6334183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8f6334183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8f6334183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38f633418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38f633418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8f633418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8f633418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8f633418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8f633418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8f633418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8f633418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8f633418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8f633418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8f633418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38f633418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38f633418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38f633418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38f633418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38f633418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38f633418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38f633418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MealMate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AED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Menu creation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 rotWithShape="1">
          <a:blip r:embed="rId3">
            <a:alphaModFix/>
          </a:blip>
          <a:srcRect b="7059" l="0" r="0" t="5786"/>
          <a:stretch/>
        </p:blipFill>
        <p:spPr>
          <a:xfrm>
            <a:off x="311700" y="1067025"/>
            <a:ext cx="8520602" cy="38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Placement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6475" l="0" r="0" t="6370"/>
          <a:stretch/>
        </p:blipFill>
        <p:spPr>
          <a:xfrm>
            <a:off x="311700" y="1266325"/>
            <a:ext cx="8638700" cy="346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 Work Area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 rotWithShape="1">
          <a:blip r:embed="rId3">
            <a:alphaModFix/>
          </a:blip>
          <a:srcRect b="6196" l="0" r="0" t="6657"/>
          <a:stretch/>
        </p:blipFill>
        <p:spPr>
          <a:xfrm>
            <a:off x="189125" y="1152425"/>
            <a:ext cx="8643174" cy="365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Warehouse 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b="5904" l="0" r="0" t="6368"/>
          <a:stretch/>
        </p:blipFill>
        <p:spPr>
          <a:xfrm>
            <a:off x="311700" y="1152425"/>
            <a:ext cx="8520602" cy="373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Auditing Report Graph</a:t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72250"/>
            <a:ext cx="8520602" cy="361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Organization Graph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6325"/>
            <a:ext cx="8520602" cy="36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Thankyou!!!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Mrunali Pawar(002646797)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Nishi Pancholi(002620349)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Jeel Kanzaria(002652655)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Catering Management System is a technology designed to aid catering businesses in effectively managing their operations. 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offers several features to help the catering sector, including menu planning, order administration, inventory management, and compliance management.</a:t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It was made with Java Swing. Location, enterprises, organizations, user accounts, roles, work queues, and work requests are just a few of its many components. 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Screen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6187" l="0" r="0" t="5791"/>
          <a:stretch/>
        </p:blipFill>
        <p:spPr>
          <a:xfrm>
            <a:off x="311700" y="1266325"/>
            <a:ext cx="8370627" cy="355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Screen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6763" l="0" r="0" t="6083"/>
          <a:stretch/>
        </p:blipFill>
        <p:spPr>
          <a:xfrm>
            <a:off x="311700" y="1266325"/>
            <a:ext cx="8520602" cy="355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Enterprise Admin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5904" l="0" r="0" t="6368"/>
          <a:stretch/>
        </p:blipFill>
        <p:spPr>
          <a:xfrm>
            <a:off x="248700" y="1222025"/>
            <a:ext cx="8583598" cy="36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Enterprise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6774" l="0" r="0" t="6366"/>
          <a:stretch/>
        </p:blipFill>
        <p:spPr>
          <a:xfrm>
            <a:off x="223400" y="1057700"/>
            <a:ext cx="8608901" cy="3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Organizations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6768" l="0" r="0" t="5788"/>
          <a:stretch/>
        </p:blipFill>
        <p:spPr>
          <a:xfrm>
            <a:off x="363825" y="1266325"/>
            <a:ext cx="8366290" cy="3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Supervisor Work Area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6193" l="0" r="0" t="6079"/>
          <a:stretch/>
        </p:blipFill>
        <p:spPr>
          <a:xfrm>
            <a:off x="311700" y="1266325"/>
            <a:ext cx="8520602" cy="367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Catering Manager Work Area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6199" l="0" r="0" t="6365"/>
          <a:stretch/>
        </p:blipFill>
        <p:spPr>
          <a:xfrm>
            <a:off x="311700" y="1266325"/>
            <a:ext cx="8520602" cy="35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